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1"/>
  </p:notesMasterIdLst>
  <p:handoutMasterIdLst>
    <p:handoutMasterId r:id="rId12"/>
  </p:handoutMasterIdLst>
  <p:sldIdLst>
    <p:sldId id="400" r:id="rId5"/>
    <p:sldId id="401" r:id="rId6"/>
    <p:sldId id="407" r:id="rId7"/>
    <p:sldId id="402" r:id="rId8"/>
    <p:sldId id="403" r:id="rId9"/>
    <p:sldId id="412" r:id="rId10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928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1CC4456-0E88-4EB2-8FDA-8240F984B54A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DC3086C9-2826-46AE-BD8E-F12CB3F9C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AE5E9994-CBF9-4364-B2D1-761774B9F53C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0FAD0BC5-116C-42CF-8B28-245F66D50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5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5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E68AC08-60AB-59E0-DA8F-498C9F26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93" t="46146"/>
          <a:stretch>
            <a:fillRect/>
          </a:stretch>
        </p:blipFill>
        <p:spPr>
          <a:xfrm rot="10431885">
            <a:off x="8397863" y="4155450"/>
            <a:ext cx="3961007" cy="2910382"/>
          </a:xfrm>
          <a:custGeom>
            <a:avLst/>
            <a:gdLst>
              <a:gd name="connsiteX0" fmla="*/ 0 w 3961007"/>
              <a:gd name="connsiteY0" fmla="*/ 2910382 h 2910382"/>
              <a:gd name="connsiteX1" fmla="*/ 312841 w 3961007"/>
              <a:gd name="connsiteY1" fmla="*/ 0 h 2910382"/>
              <a:gd name="connsiteX2" fmla="*/ 3961007 w 3961007"/>
              <a:gd name="connsiteY2" fmla="*/ 392147 h 2910382"/>
              <a:gd name="connsiteX3" fmla="*/ 3961007 w 3961007"/>
              <a:gd name="connsiteY3" fmla="*/ 2910382 h 29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007" h="2910382">
                <a:moveTo>
                  <a:pt x="0" y="2910382"/>
                </a:moveTo>
                <a:lnTo>
                  <a:pt x="312841" y="0"/>
                </a:lnTo>
                <a:lnTo>
                  <a:pt x="3961007" y="392147"/>
                </a:lnTo>
                <a:lnTo>
                  <a:pt x="3961007" y="2910382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CCAAD79-0F28-E27E-3415-F91C82E2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0" r="12599" b="51253"/>
          <a:stretch>
            <a:fillRect/>
          </a:stretch>
        </p:blipFill>
        <p:spPr>
          <a:xfrm rot="13235627">
            <a:off x="6807312" y="-837779"/>
            <a:ext cx="7519564" cy="3715398"/>
          </a:xfrm>
          <a:custGeom>
            <a:avLst/>
            <a:gdLst>
              <a:gd name="connsiteX0" fmla="*/ 7519564 w 7519564"/>
              <a:gd name="connsiteY0" fmla="*/ 0 h 3715398"/>
              <a:gd name="connsiteX1" fmla="*/ 3183782 w 7519564"/>
              <a:gd name="connsiteY1" fmla="*/ 3715398 h 3715398"/>
              <a:gd name="connsiteX2" fmla="*/ 0 w 7519564"/>
              <a:gd name="connsiteY2" fmla="*/ 0 h 371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9564" h="3715398">
                <a:moveTo>
                  <a:pt x="7519564" y="0"/>
                </a:moveTo>
                <a:lnTo>
                  <a:pt x="3183782" y="37153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1BBD38-60F1-DEF8-CA7D-5DB3E2D5E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80069"/>
          <a:stretch>
            <a:fillRect/>
          </a:stretch>
        </p:blipFill>
        <p:spPr>
          <a:xfrm rot="10800000">
            <a:off x="-238765" y="5718856"/>
            <a:ext cx="7493958" cy="1151336"/>
          </a:xfrm>
          <a:custGeom>
            <a:avLst/>
            <a:gdLst>
              <a:gd name="connsiteX0" fmla="*/ 7493958 w 7493958"/>
              <a:gd name="connsiteY0" fmla="*/ 1151336 h 1151336"/>
              <a:gd name="connsiteX1" fmla="*/ 0 w 7493958"/>
              <a:gd name="connsiteY1" fmla="*/ 1151336 h 1151336"/>
              <a:gd name="connsiteX2" fmla="*/ 0 w 7493958"/>
              <a:gd name="connsiteY2" fmla="*/ 0 h 1151336"/>
              <a:gd name="connsiteX3" fmla="*/ 7493958 w 7493958"/>
              <a:gd name="connsiteY3" fmla="*/ 0 h 115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151336">
                <a:moveTo>
                  <a:pt x="7493958" y="1151336"/>
                </a:moveTo>
                <a:lnTo>
                  <a:pt x="0" y="1151336"/>
                </a:lnTo>
                <a:lnTo>
                  <a:pt x="0" y="0"/>
                </a:lnTo>
                <a:lnTo>
                  <a:pt x="7493958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E6B663-76A9-99E3-003F-54C0C9C75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2607" b="41886"/>
          <a:stretch>
            <a:fillRect/>
          </a:stretch>
        </p:blipFill>
        <p:spPr>
          <a:xfrm rot="7076154">
            <a:off x="-2918822" y="602036"/>
            <a:ext cx="7976987" cy="4617239"/>
          </a:xfrm>
          <a:custGeom>
            <a:avLst/>
            <a:gdLst>
              <a:gd name="connsiteX0" fmla="*/ 0 w 7976987"/>
              <a:gd name="connsiteY0" fmla="*/ 999998 h 4617239"/>
              <a:gd name="connsiteX1" fmla="*/ 0 w 7976987"/>
              <a:gd name="connsiteY1" fmla="*/ 0 h 4617239"/>
              <a:gd name="connsiteX2" fmla="*/ 7232280 w 7976987"/>
              <a:gd name="connsiteY2" fmla="*/ 0 h 4617239"/>
              <a:gd name="connsiteX3" fmla="*/ 7976987 w 7976987"/>
              <a:gd name="connsiteY3" fmla="*/ 1404379 h 4617239"/>
              <a:gd name="connsiteX4" fmla="*/ 1918134 w 7976987"/>
              <a:gd name="connsiteY4" fmla="*/ 4617239 h 46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987" h="4617239">
                <a:moveTo>
                  <a:pt x="0" y="999998"/>
                </a:moveTo>
                <a:lnTo>
                  <a:pt x="0" y="0"/>
                </a:lnTo>
                <a:lnTo>
                  <a:pt x="7232280" y="0"/>
                </a:lnTo>
                <a:lnTo>
                  <a:pt x="7976987" y="1404379"/>
                </a:lnTo>
                <a:lnTo>
                  <a:pt x="1918134" y="4617239"/>
                </a:lnTo>
                <a:close/>
              </a:path>
            </a:pathLst>
          </a:cu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94A85E6B-D9D6-122C-BE65-44FDAEAF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7895" y="0"/>
            <a:ext cx="2938406" cy="614238"/>
          </a:xfrm>
          <a:custGeom>
            <a:avLst/>
            <a:gdLst>
              <a:gd name="connsiteX0" fmla="*/ 0 w 2938406"/>
              <a:gd name="connsiteY0" fmla="*/ 0 h 614238"/>
              <a:gd name="connsiteX1" fmla="*/ 2938406 w 2938406"/>
              <a:gd name="connsiteY1" fmla="*/ 0 h 614238"/>
              <a:gd name="connsiteX2" fmla="*/ 2930135 w 2938406"/>
              <a:gd name="connsiteY2" fmla="*/ 9100 h 614238"/>
              <a:gd name="connsiteX3" fmla="*/ 1469203 w 2938406"/>
              <a:gd name="connsiteY3" fmla="*/ 614238 h 614238"/>
              <a:gd name="connsiteX4" fmla="*/ 8271 w 2938406"/>
              <a:gd name="connsiteY4" fmla="*/ 9100 h 6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06" h="614238">
                <a:moveTo>
                  <a:pt x="0" y="0"/>
                </a:moveTo>
                <a:lnTo>
                  <a:pt x="2938406" y="0"/>
                </a:lnTo>
                <a:lnTo>
                  <a:pt x="2930135" y="9100"/>
                </a:lnTo>
                <a:cubicBezTo>
                  <a:pt x="2556250" y="382985"/>
                  <a:pt x="2039733" y="614238"/>
                  <a:pt x="1469203" y="614238"/>
                </a:cubicBezTo>
                <a:cubicBezTo>
                  <a:pt x="898674" y="614238"/>
                  <a:pt x="382156" y="382985"/>
                  <a:pt x="8271" y="9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0363563-C230-8255-8A77-C6F5DC02E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76131-1AAA-1028-5EA8-E8A5703C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1463040"/>
            <a:ext cx="10360152" cy="4471416"/>
          </a:xfrm>
        </p:spPr>
        <p:txBody>
          <a:bodyPr>
            <a:noAutofit/>
          </a:bodyPr>
          <a:lstStyle>
            <a:lvl1pPr algn="ctr">
              <a:lnSpc>
                <a:spcPct val="75000"/>
              </a:lnSpc>
              <a:defRPr sz="54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37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8376" y="2366300"/>
            <a:ext cx="10791949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1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0">
            <a:extLst>
              <a:ext uri="{FF2B5EF4-FFF2-40B4-BE49-F238E27FC236}">
                <a16:creationId xmlns:a16="http://schemas.microsoft.com/office/drawing/2014/main" id="{5E0168A1-8EA7-E075-A0E3-CC98D3A7A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5460" y="5586515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235F4B08-36B8-4D96-46A3-640589F2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42520" y="-450526"/>
            <a:ext cx="1018073" cy="1919124"/>
          </a:xfrm>
          <a:custGeom>
            <a:avLst/>
            <a:gdLst>
              <a:gd name="connsiteX0" fmla="*/ 1018073 w 1018073"/>
              <a:gd name="connsiteY0" fmla="*/ 1919124 h 1919124"/>
              <a:gd name="connsiteX1" fmla="*/ 1018073 w 1018073"/>
              <a:gd name="connsiteY1" fmla="*/ 0 h 1919124"/>
              <a:gd name="connsiteX2" fmla="*/ 860680 w 1018073"/>
              <a:gd name="connsiteY2" fmla="*/ 92033 h 1919124"/>
              <a:gd name="connsiteX3" fmla="*/ 45685 w 1018073"/>
              <a:gd name="connsiteY3" fmla="*/ 1217247 h 1919124"/>
              <a:gd name="connsiteX4" fmla="*/ 29068 w 1018073"/>
              <a:gd name="connsiteY4" fmla="*/ 1808525 h 1919124"/>
              <a:gd name="connsiteX5" fmla="*/ 59967 w 1018073"/>
              <a:gd name="connsiteY5" fmla="*/ 1919124 h 19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073" h="1919124">
                <a:moveTo>
                  <a:pt x="1018073" y="1919124"/>
                </a:moveTo>
                <a:lnTo>
                  <a:pt x="1018073" y="0"/>
                </a:lnTo>
                <a:lnTo>
                  <a:pt x="860680" y="92033"/>
                </a:lnTo>
                <a:cubicBezTo>
                  <a:pt x="468017" y="356206"/>
                  <a:pt x="159674" y="774823"/>
                  <a:pt x="45685" y="1217247"/>
                </a:cubicBezTo>
                <a:cubicBezTo>
                  <a:pt x="-9143" y="1412111"/>
                  <a:pt x="-14542" y="1615180"/>
                  <a:pt x="29068" y="1808525"/>
                </a:cubicBezTo>
                <a:lnTo>
                  <a:pt x="59967" y="1919124"/>
                </a:lnTo>
                <a:close/>
              </a:path>
            </a:pathLst>
          </a:custGeom>
          <a:solidFill>
            <a:schemeClr val="accent5"/>
          </a:solidFill>
          <a:ln w="202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id="{71E3A63B-01EF-B3B1-F861-1BBC4411F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243539" y="-1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1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5" name="Freeform: Shape 5">
            <a:extLst>
              <a:ext uri="{FF2B5EF4-FFF2-40B4-BE49-F238E27FC236}">
                <a16:creationId xmlns:a16="http://schemas.microsoft.com/office/drawing/2014/main" id="{D93AB7B1-DA47-81AC-9BD3-0767E499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7248231" y="5855618"/>
            <a:ext cx="4943770" cy="1002382"/>
          </a:xfrm>
          <a:custGeom>
            <a:avLst/>
            <a:gdLst>
              <a:gd name="connsiteX0" fmla="*/ 0 w 4943770"/>
              <a:gd name="connsiteY0" fmla="*/ 0 h 1002382"/>
              <a:gd name="connsiteX1" fmla="*/ 4943770 w 4943770"/>
              <a:gd name="connsiteY1" fmla="*/ 0 h 1002382"/>
              <a:gd name="connsiteX2" fmla="*/ 4906928 w 4943770"/>
              <a:gd name="connsiteY2" fmla="*/ 44581 h 1002382"/>
              <a:gd name="connsiteX3" fmla="*/ 2525640 w 4943770"/>
              <a:gd name="connsiteY3" fmla="*/ 241508 h 1002382"/>
              <a:gd name="connsiteX4" fmla="*/ 1667268 w 4943770"/>
              <a:gd name="connsiteY4" fmla="*/ 163732 h 1002382"/>
              <a:gd name="connsiteX5" fmla="*/ 1317749 w 4943770"/>
              <a:gd name="connsiteY5" fmla="*/ 293864 h 1002382"/>
              <a:gd name="connsiteX6" fmla="*/ 75310 w 4943770"/>
              <a:gd name="connsiteY6" fmla="*/ 989292 h 1002382"/>
              <a:gd name="connsiteX7" fmla="*/ 0 w 4943770"/>
              <a:gd name="connsiteY7" fmla="*/ 1002382 h 10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70" h="1002382">
                <a:moveTo>
                  <a:pt x="0" y="0"/>
                </a:moveTo>
                <a:lnTo>
                  <a:pt x="4943770" y="0"/>
                </a:lnTo>
                <a:lnTo>
                  <a:pt x="4906928" y="44581"/>
                </a:lnTo>
                <a:cubicBezTo>
                  <a:pt x="4311119" y="665259"/>
                  <a:pt x="3275391" y="550750"/>
                  <a:pt x="2525640" y="241508"/>
                </a:cubicBezTo>
                <a:cubicBezTo>
                  <a:pt x="2174456" y="97448"/>
                  <a:pt x="1956229" y="100710"/>
                  <a:pt x="1667268" y="163732"/>
                </a:cubicBezTo>
                <a:cubicBezTo>
                  <a:pt x="1546867" y="189990"/>
                  <a:pt x="1429272" y="233773"/>
                  <a:pt x="1317749" y="293864"/>
                </a:cubicBezTo>
                <a:cubicBezTo>
                  <a:pt x="1050964" y="428937"/>
                  <a:pt x="614633" y="864100"/>
                  <a:pt x="75310" y="989292"/>
                </a:cubicBezTo>
                <a:lnTo>
                  <a:pt x="0" y="1002382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8762" y="914400"/>
            <a:ext cx="5870448" cy="5029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lnSpc>
                <a:spcPct val="75000"/>
              </a:lnSpc>
              <a:defRPr sz="54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DF44C2-2412-E9A3-C652-50DB0A363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1911118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316945 w 4943475"/>
              <a:gd name="connsiteY3" fmla="*/ 6858000 h 6858000"/>
              <a:gd name="connsiteX4" fmla="*/ 1300831 w 4943475"/>
              <a:gd name="connsiteY4" fmla="*/ 6813975 h 6858000"/>
              <a:gd name="connsiteX5" fmla="*/ 11509 w 4943475"/>
              <a:gd name="connsiteY5" fmla="*/ 5644999 h 6858000"/>
              <a:gd name="connsiteX6" fmla="*/ 0 w 4943475"/>
              <a:gd name="connsiteY6" fmla="*/ 5642040 h 6858000"/>
              <a:gd name="connsiteX7" fmla="*/ 0 w 4943475"/>
              <a:gd name="connsiteY7" fmla="*/ 960342 h 6858000"/>
              <a:gd name="connsiteX8" fmla="*/ 102594 w 4943475"/>
              <a:gd name="connsiteY8" fmla="*/ 989005 h 6858000"/>
              <a:gd name="connsiteX9" fmla="*/ 693872 w 4943475"/>
              <a:gd name="connsiteY9" fmla="*/ 972388 h 6858000"/>
              <a:gd name="connsiteX10" fmla="*/ 1819086 w 4943475"/>
              <a:gd name="connsiteY10" fmla="*/ 157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475" h="6858000">
                <a:moveTo>
                  <a:pt x="1911118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316945" y="6858000"/>
                </a:lnTo>
                <a:lnTo>
                  <a:pt x="1300831" y="6813975"/>
                </a:lnTo>
                <a:cubicBezTo>
                  <a:pt x="1065596" y="6257818"/>
                  <a:pt x="593762" y="5826099"/>
                  <a:pt x="11509" y="5644999"/>
                </a:cubicBezTo>
                <a:lnTo>
                  <a:pt x="0" y="5642040"/>
                </a:lnTo>
                <a:lnTo>
                  <a:pt x="0" y="960342"/>
                </a:lnTo>
                <a:lnTo>
                  <a:pt x="102594" y="989005"/>
                </a:lnTo>
                <a:cubicBezTo>
                  <a:pt x="295939" y="1032615"/>
                  <a:pt x="499008" y="1027216"/>
                  <a:pt x="693872" y="972388"/>
                </a:cubicBezTo>
                <a:cubicBezTo>
                  <a:pt x="1136296" y="858399"/>
                  <a:pt x="1554913" y="550056"/>
                  <a:pt x="1819086" y="157393"/>
                </a:cubicBezTo>
                <a:close/>
              </a:path>
            </a:pathLst>
          </a:custGeom>
        </p:spPr>
        <p:txBody>
          <a:bodyPr wrap="square" tIns="10058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4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0FA877A3-B2AE-5C65-DE20-D16387871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6"/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472" y="2377871"/>
            <a:ext cx="6814371" cy="4359402"/>
          </a:xfrm>
        </p:spPr>
        <p:txBody>
          <a:bodyPr>
            <a:normAutofit/>
          </a:bodyPr>
          <a:lstStyle>
            <a:lvl1pPr marL="512064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8001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1800"/>
            </a:lvl2pPr>
            <a:lvl3pPr marL="12573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1600"/>
            </a:lvl3pPr>
            <a:lvl4pPr marL="17145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1400"/>
            </a:lvl4pPr>
            <a:lvl5pPr marL="21717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54195" y="2377871"/>
            <a:ext cx="3840407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61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90D34EE-F9DA-E443-4A73-7A028CD1DC77}"/>
              </a:ext>
            </a:extLst>
          </p:cNvPr>
          <p:cNvSpPr/>
          <p:nvPr userDrawn="1"/>
        </p:nvSpPr>
        <p:spPr>
          <a:xfrm>
            <a:off x="6576005" y="6244034"/>
            <a:ext cx="5128931" cy="613967"/>
          </a:xfrm>
          <a:custGeom>
            <a:avLst/>
            <a:gdLst>
              <a:gd name="connsiteX0" fmla="*/ 4291965 w 5128931"/>
              <a:gd name="connsiteY0" fmla="*/ 60 h 613967"/>
              <a:gd name="connsiteX1" fmla="*/ 4666198 w 5128931"/>
              <a:gd name="connsiteY1" fmla="*/ 89254 h 613967"/>
              <a:gd name="connsiteX2" fmla="*/ 5101197 w 5128931"/>
              <a:gd name="connsiteY2" fmla="*/ 537690 h 613967"/>
              <a:gd name="connsiteX3" fmla="*/ 5128931 w 5128931"/>
              <a:gd name="connsiteY3" fmla="*/ 613967 h 613967"/>
              <a:gd name="connsiteX4" fmla="*/ 0 w 5128931"/>
              <a:gd name="connsiteY4" fmla="*/ 613967 h 613967"/>
              <a:gd name="connsiteX5" fmla="*/ 15614 w 5128931"/>
              <a:gd name="connsiteY5" fmla="*/ 593375 h 613967"/>
              <a:gd name="connsiteX6" fmla="*/ 81739 w 5128931"/>
              <a:gd name="connsiteY6" fmla="*/ 517786 h 613967"/>
              <a:gd name="connsiteX7" fmla="*/ 2139708 w 5128931"/>
              <a:gd name="connsiteY7" fmla="*/ 331996 h 613967"/>
              <a:gd name="connsiteX8" fmla="*/ 4291965 w 5128931"/>
              <a:gd name="connsiteY8" fmla="*/ 60 h 61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931" h="613967">
                <a:moveTo>
                  <a:pt x="4291965" y="60"/>
                </a:moveTo>
                <a:cubicBezTo>
                  <a:pt x="4425259" y="-1390"/>
                  <a:pt x="4550210" y="23536"/>
                  <a:pt x="4666198" y="89254"/>
                </a:cubicBezTo>
                <a:cubicBezTo>
                  <a:pt x="4891999" y="217207"/>
                  <a:pt x="5029133" y="370815"/>
                  <a:pt x="5101197" y="537690"/>
                </a:cubicBezTo>
                <a:lnTo>
                  <a:pt x="5128931" y="613967"/>
                </a:lnTo>
                <a:lnTo>
                  <a:pt x="0" y="613967"/>
                </a:lnTo>
                <a:lnTo>
                  <a:pt x="15614" y="593375"/>
                </a:lnTo>
                <a:cubicBezTo>
                  <a:pt x="37505" y="566465"/>
                  <a:pt x="59606" y="541212"/>
                  <a:pt x="81739" y="517786"/>
                </a:cubicBezTo>
                <a:cubicBezTo>
                  <a:pt x="726324" y="-164414"/>
                  <a:pt x="1567784" y="212292"/>
                  <a:pt x="2139708" y="331996"/>
                </a:cubicBezTo>
                <a:cubicBezTo>
                  <a:pt x="2980088" y="507931"/>
                  <a:pt x="3714356" y="6344"/>
                  <a:pt x="4291965" y="60"/>
                </a:cubicBezTo>
                <a:close/>
              </a:path>
            </a:pathLst>
          </a:custGeom>
          <a:solidFill>
            <a:schemeClr val="accent1"/>
          </a:solidFill>
          <a:ln w="237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A1AC28-AEBA-F273-D81B-DCB3F7595C06}"/>
              </a:ext>
            </a:extLst>
          </p:cNvPr>
          <p:cNvSpPr/>
          <p:nvPr userDrawn="1"/>
        </p:nvSpPr>
        <p:spPr>
          <a:xfrm>
            <a:off x="11450906" y="3547173"/>
            <a:ext cx="741094" cy="3164819"/>
          </a:xfrm>
          <a:custGeom>
            <a:avLst/>
            <a:gdLst>
              <a:gd name="connsiteX0" fmla="*/ 741094 w 741094"/>
              <a:gd name="connsiteY0" fmla="*/ 0 h 3164819"/>
              <a:gd name="connsiteX1" fmla="*/ 741094 w 741094"/>
              <a:gd name="connsiteY1" fmla="*/ 3164819 h 3164819"/>
              <a:gd name="connsiteX2" fmla="*/ 696311 w 741094"/>
              <a:gd name="connsiteY2" fmla="*/ 3128887 h 3164819"/>
              <a:gd name="connsiteX3" fmla="*/ 66029 w 741094"/>
              <a:gd name="connsiteY3" fmla="*/ 2098526 h 3164819"/>
              <a:gd name="connsiteX4" fmla="*/ 659081 w 741094"/>
              <a:gd name="connsiteY4" fmla="*/ 69283 h 3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94" h="3164819">
                <a:moveTo>
                  <a:pt x="741094" y="0"/>
                </a:moveTo>
                <a:lnTo>
                  <a:pt x="741094" y="3164819"/>
                </a:lnTo>
                <a:lnTo>
                  <a:pt x="696311" y="3128887"/>
                </a:lnTo>
                <a:cubicBezTo>
                  <a:pt x="398216" y="2865259"/>
                  <a:pt x="172941" y="2512853"/>
                  <a:pt x="66029" y="2098526"/>
                </a:cubicBezTo>
                <a:cubicBezTo>
                  <a:pt x="-129976" y="1338929"/>
                  <a:pt x="122879" y="568970"/>
                  <a:pt x="659081" y="69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5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spcBef>
                <a:spcPts val="0"/>
              </a:spcBef>
              <a:buNone/>
              <a:defRPr/>
            </a:lvl2pPr>
            <a:lvl3pPr marL="914400" indent="0" algn="ctr">
              <a:spcBef>
                <a:spcPts val="0"/>
              </a:spcBef>
              <a:buNone/>
              <a:defRPr/>
            </a:lvl3pPr>
            <a:lvl4pPr marL="1371600" indent="0" algn="ctr">
              <a:spcBef>
                <a:spcPts val="0"/>
              </a:spcBef>
              <a:buNone/>
              <a:defRPr/>
            </a:lvl4pPr>
            <a:lvl5pPr marL="1828800" indent="0" algn="ctr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DA6858-F008-49D8-3E6E-18FE12891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920" b="49138"/>
          <a:stretch>
            <a:fillRect/>
          </a:stretch>
        </p:blipFill>
        <p:spPr>
          <a:xfrm rot="10800000" flipH="1" flipV="1">
            <a:off x="-9638" y="3945640"/>
            <a:ext cx="2853725" cy="2938093"/>
          </a:xfrm>
          <a:custGeom>
            <a:avLst/>
            <a:gdLst>
              <a:gd name="connsiteX0" fmla="*/ 0 w 2853725"/>
              <a:gd name="connsiteY0" fmla="*/ 0 h 2938093"/>
              <a:gd name="connsiteX1" fmla="*/ 2853725 w 2853725"/>
              <a:gd name="connsiteY1" fmla="*/ 0 h 2938093"/>
              <a:gd name="connsiteX2" fmla="*/ 2853725 w 2853725"/>
              <a:gd name="connsiteY2" fmla="*/ 2938093 h 2938093"/>
              <a:gd name="connsiteX3" fmla="*/ 0 w 2853725"/>
              <a:gd name="connsiteY3" fmla="*/ 2938093 h 29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25" h="2938093">
                <a:moveTo>
                  <a:pt x="0" y="0"/>
                </a:moveTo>
                <a:lnTo>
                  <a:pt x="2853725" y="0"/>
                </a:lnTo>
                <a:lnTo>
                  <a:pt x="2853725" y="2938093"/>
                </a:lnTo>
                <a:lnTo>
                  <a:pt x="0" y="2938093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697063-5A37-7E43-799C-8864FD42BAAC}"/>
              </a:ext>
            </a:extLst>
          </p:cNvPr>
          <p:cNvSpPr/>
          <p:nvPr userDrawn="1"/>
        </p:nvSpPr>
        <p:spPr>
          <a:xfrm>
            <a:off x="9063204" y="0"/>
            <a:ext cx="3128797" cy="2679752"/>
          </a:xfrm>
          <a:custGeom>
            <a:avLst/>
            <a:gdLst>
              <a:gd name="connsiteX0" fmla="*/ 3128797 w 3128797"/>
              <a:gd name="connsiteY0" fmla="*/ 879358 h 2679752"/>
              <a:gd name="connsiteX1" fmla="*/ 3128797 w 3128797"/>
              <a:gd name="connsiteY1" fmla="*/ 2679752 h 2679752"/>
              <a:gd name="connsiteX2" fmla="*/ 3059267 w 3128797"/>
              <a:gd name="connsiteY2" fmla="*/ 2608151 h 2679752"/>
              <a:gd name="connsiteX3" fmla="*/ 2764395 w 3128797"/>
              <a:gd name="connsiteY3" fmla="*/ 1724021 h 2679752"/>
              <a:gd name="connsiteX4" fmla="*/ 3093998 w 3128797"/>
              <a:gd name="connsiteY4" fmla="*/ 985035 h 2679752"/>
              <a:gd name="connsiteX5" fmla="*/ 0 w 3128797"/>
              <a:gd name="connsiteY5" fmla="*/ 0 h 2679752"/>
              <a:gd name="connsiteX6" fmla="*/ 3128797 w 3128797"/>
              <a:gd name="connsiteY6" fmla="*/ 0 h 2679752"/>
              <a:gd name="connsiteX7" fmla="*/ 3128797 w 3128797"/>
              <a:gd name="connsiteY7" fmla="*/ 550788 h 2679752"/>
              <a:gd name="connsiteX8" fmla="*/ 3123603 w 3128797"/>
              <a:gd name="connsiteY8" fmla="*/ 534564 h 2679752"/>
              <a:gd name="connsiteX9" fmla="*/ 1737201 w 3128797"/>
              <a:gd name="connsiteY9" fmla="*/ 374784 h 2679752"/>
              <a:gd name="connsiteX10" fmla="*/ 534991 w 3128797"/>
              <a:gd name="connsiteY10" fmla="*/ 378865 h 2679752"/>
              <a:gd name="connsiteX11" fmla="*/ 147047 w 3128797"/>
              <a:gd name="connsiteY11" fmla="*/ 143968 h 26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797" h="2679752">
                <a:moveTo>
                  <a:pt x="3128797" y="879358"/>
                </a:moveTo>
                <a:lnTo>
                  <a:pt x="3128797" y="2679752"/>
                </a:lnTo>
                <a:lnTo>
                  <a:pt x="3059267" y="2608151"/>
                </a:lnTo>
                <a:cubicBezTo>
                  <a:pt x="2845801" y="2364562"/>
                  <a:pt x="2737482" y="2047511"/>
                  <a:pt x="2764395" y="1724021"/>
                </a:cubicBezTo>
                <a:cubicBezTo>
                  <a:pt x="2789869" y="1485736"/>
                  <a:pt x="2988975" y="1235917"/>
                  <a:pt x="3093998" y="985035"/>
                </a:cubicBezTo>
                <a:close/>
                <a:moveTo>
                  <a:pt x="0" y="0"/>
                </a:moveTo>
                <a:lnTo>
                  <a:pt x="3128797" y="0"/>
                </a:lnTo>
                <a:lnTo>
                  <a:pt x="3128797" y="550788"/>
                </a:lnTo>
                <a:lnTo>
                  <a:pt x="3123603" y="534564"/>
                </a:lnTo>
                <a:cubicBezTo>
                  <a:pt x="2933666" y="80785"/>
                  <a:pt x="2078477" y="268334"/>
                  <a:pt x="1737201" y="374784"/>
                </a:cubicBezTo>
                <a:cubicBezTo>
                  <a:pt x="1414305" y="472235"/>
                  <a:pt x="872573" y="510694"/>
                  <a:pt x="534991" y="378865"/>
                </a:cubicBezTo>
                <a:cubicBezTo>
                  <a:pt x="393838" y="323373"/>
                  <a:pt x="264165" y="243263"/>
                  <a:pt x="147047" y="143968"/>
                </a:cubicBezTo>
                <a:close/>
              </a:path>
            </a:pathLst>
          </a:custGeom>
          <a:solidFill>
            <a:schemeClr val="accent3"/>
          </a:solidFill>
          <a:ln w="402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8CB1A0F-CA1C-711E-F4D9-F402746EC55D}"/>
              </a:ext>
            </a:extLst>
          </p:cNvPr>
          <p:cNvSpPr/>
          <p:nvPr userDrawn="1"/>
        </p:nvSpPr>
        <p:spPr>
          <a:xfrm>
            <a:off x="-9637" y="1"/>
            <a:ext cx="2617625" cy="3478627"/>
          </a:xfrm>
          <a:custGeom>
            <a:avLst/>
            <a:gdLst>
              <a:gd name="connsiteX0" fmla="*/ 0 w 2617625"/>
              <a:gd name="connsiteY0" fmla="*/ 0 h 3478627"/>
              <a:gd name="connsiteX1" fmla="*/ 2617625 w 2617625"/>
              <a:gd name="connsiteY1" fmla="*/ 0 h 3478627"/>
              <a:gd name="connsiteX2" fmla="*/ 2553291 w 2617625"/>
              <a:gd name="connsiteY2" fmla="*/ 101454 h 3478627"/>
              <a:gd name="connsiteX3" fmla="*/ 1240549 w 2617625"/>
              <a:gd name="connsiteY3" fmla="*/ 958722 h 3478627"/>
              <a:gd name="connsiteX4" fmla="*/ 955351 w 2617625"/>
              <a:gd name="connsiteY4" fmla="*/ 1199055 h 3478627"/>
              <a:gd name="connsiteX5" fmla="*/ 600934 w 2617625"/>
              <a:gd name="connsiteY5" fmla="*/ 1984701 h 3478627"/>
              <a:gd name="connsiteX6" fmla="*/ 38433 w 2617625"/>
              <a:gd name="connsiteY6" fmla="*/ 3435524 h 3478627"/>
              <a:gd name="connsiteX7" fmla="*/ 0 w 2617625"/>
              <a:gd name="connsiteY7" fmla="*/ 3478627 h 3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25" h="3478627">
                <a:moveTo>
                  <a:pt x="0" y="0"/>
                </a:moveTo>
                <a:lnTo>
                  <a:pt x="2617625" y="0"/>
                </a:lnTo>
                <a:lnTo>
                  <a:pt x="2553291" y="101454"/>
                </a:lnTo>
                <a:cubicBezTo>
                  <a:pt x="2193600" y="596780"/>
                  <a:pt x="1511980" y="777778"/>
                  <a:pt x="1240549" y="958722"/>
                </a:cubicBezTo>
                <a:cubicBezTo>
                  <a:pt x="1133381" y="1026274"/>
                  <a:pt x="1037426" y="1107134"/>
                  <a:pt x="955351" y="1199055"/>
                </a:cubicBezTo>
                <a:cubicBezTo>
                  <a:pt x="758369" y="1419663"/>
                  <a:pt x="648207" y="1608072"/>
                  <a:pt x="600934" y="1984701"/>
                </a:cubicBezTo>
                <a:cubicBezTo>
                  <a:pt x="539729" y="2480023"/>
                  <a:pt x="361052" y="3033377"/>
                  <a:pt x="38433" y="3435524"/>
                </a:cubicBezTo>
                <a:lnTo>
                  <a:pt x="0" y="3478627"/>
                </a:lnTo>
                <a:close/>
              </a:path>
            </a:pathLst>
          </a:custGeom>
          <a:solidFill>
            <a:schemeClr val="accent5"/>
          </a:solidFill>
          <a:ln w="251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2" y="536376"/>
            <a:ext cx="4987598" cy="213308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5E99B326-A023-FA69-54A8-41EDB1276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304754"/>
            <a:ext cx="2954761" cy="4553246"/>
          </a:xfrm>
          <a:custGeom>
            <a:avLst/>
            <a:gdLst>
              <a:gd name="connsiteX0" fmla="*/ 0 w 2954761"/>
              <a:gd name="connsiteY0" fmla="*/ 0 h 4553246"/>
              <a:gd name="connsiteX1" fmla="*/ 117233 w 2954761"/>
              <a:gd name="connsiteY1" fmla="*/ 82668 h 4553246"/>
              <a:gd name="connsiteX2" fmla="*/ 730843 w 2954761"/>
              <a:gd name="connsiteY2" fmla="*/ 1827598 h 4553246"/>
              <a:gd name="connsiteX3" fmla="*/ 868972 w 2954761"/>
              <a:gd name="connsiteY3" fmla="*/ 2174038 h 4553246"/>
              <a:gd name="connsiteX4" fmla="*/ 1502761 w 2954761"/>
              <a:gd name="connsiteY4" fmla="*/ 2758135 h 4553246"/>
              <a:gd name="connsiteX5" fmla="*/ 2954466 w 2954761"/>
              <a:gd name="connsiteY5" fmla="*/ 4460522 h 4553246"/>
              <a:gd name="connsiteX6" fmla="*/ 2954761 w 2954761"/>
              <a:gd name="connsiteY6" fmla="*/ 4553246 h 4553246"/>
              <a:gd name="connsiteX7" fmla="*/ 0 w 2954761"/>
              <a:gd name="connsiteY7" fmla="*/ 4553246 h 45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761" h="4553246">
                <a:moveTo>
                  <a:pt x="0" y="0"/>
                </a:moveTo>
                <a:lnTo>
                  <a:pt x="117233" y="82668"/>
                </a:lnTo>
                <a:cubicBezTo>
                  <a:pt x="705921" y="563578"/>
                  <a:pt x="630379" y="1460513"/>
                  <a:pt x="730843" y="1827598"/>
                </a:cubicBezTo>
                <a:cubicBezTo>
                  <a:pt x="761151" y="1950602"/>
                  <a:pt x="807625" y="2067161"/>
                  <a:pt x="868972" y="2174038"/>
                </a:cubicBezTo>
                <a:cubicBezTo>
                  <a:pt x="1016204" y="2430540"/>
                  <a:pt x="1160257" y="2594499"/>
                  <a:pt x="1502761" y="2758135"/>
                </a:cubicBezTo>
                <a:cubicBezTo>
                  <a:pt x="2178883" y="3079569"/>
                  <a:pt x="2895559" y="3693004"/>
                  <a:pt x="2954466" y="4460522"/>
                </a:cubicBezTo>
                <a:lnTo>
                  <a:pt x="2954761" y="4553246"/>
                </a:lnTo>
                <a:lnTo>
                  <a:pt x="0" y="45532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2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504466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11850" y="2343150"/>
            <a:ext cx="5568950" cy="43640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1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7">
            <a:extLst>
              <a:ext uri="{FF2B5EF4-FFF2-40B4-BE49-F238E27FC236}">
                <a16:creationId xmlns:a16="http://schemas.microsoft.com/office/drawing/2014/main" id="{0AE23B93-BC49-29E1-B798-915A07D7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1328" y="0"/>
            <a:ext cx="1740673" cy="2452455"/>
          </a:xfrm>
          <a:custGeom>
            <a:avLst/>
            <a:gdLst>
              <a:gd name="connsiteX0" fmla="*/ 9752 w 1740673"/>
              <a:gd name="connsiteY0" fmla="*/ 0 h 2452455"/>
              <a:gd name="connsiteX1" fmla="*/ 1740673 w 1740673"/>
              <a:gd name="connsiteY1" fmla="*/ 0 h 2452455"/>
              <a:gd name="connsiteX2" fmla="*/ 1740673 w 1740673"/>
              <a:gd name="connsiteY2" fmla="*/ 2452455 h 2452455"/>
              <a:gd name="connsiteX3" fmla="*/ 1641792 w 1740673"/>
              <a:gd name="connsiteY3" fmla="*/ 2253927 h 2452455"/>
              <a:gd name="connsiteX4" fmla="*/ 1168412 w 1740673"/>
              <a:gd name="connsiteY4" fmla="*/ 1679772 h 2452455"/>
              <a:gd name="connsiteX5" fmla="*/ 63 w 1740673"/>
              <a:gd name="connsiteY5" fmla="*/ 135821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73" h="2452455">
                <a:moveTo>
                  <a:pt x="9752" y="0"/>
                </a:moveTo>
                <a:lnTo>
                  <a:pt x="1740673" y="0"/>
                </a:lnTo>
                <a:lnTo>
                  <a:pt x="1740673" y="2452455"/>
                </a:lnTo>
                <a:lnTo>
                  <a:pt x="1641792" y="2253927"/>
                </a:lnTo>
                <a:cubicBezTo>
                  <a:pt x="1523030" y="2044952"/>
                  <a:pt x="1373754" y="1845991"/>
                  <a:pt x="1168412" y="1679772"/>
                </a:cubicBezTo>
                <a:cubicBezTo>
                  <a:pt x="742644" y="1335088"/>
                  <a:pt x="-7886" y="949509"/>
                  <a:pt x="63" y="135821"/>
                </a:cubicBezTo>
                <a:close/>
              </a:path>
            </a:pathLst>
          </a:custGeom>
          <a:solidFill>
            <a:schemeClr val="accent1"/>
          </a:solidFill>
          <a:ln w="167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8F560B-EB0A-0B8F-398E-F722EDBBB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715"/>
          <a:stretch>
            <a:fillRect/>
          </a:stretch>
        </p:blipFill>
        <p:spPr>
          <a:xfrm rot="10800000" flipV="1">
            <a:off x="4605276" y="0"/>
            <a:ext cx="7493958" cy="1807198"/>
          </a:xfrm>
          <a:custGeom>
            <a:avLst/>
            <a:gdLst>
              <a:gd name="connsiteX0" fmla="*/ 7493958 w 7493958"/>
              <a:gd name="connsiteY0" fmla="*/ 0 h 1807198"/>
              <a:gd name="connsiteX1" fmla="*/ 0 w 7493958"/>
              <a:gd name="connsiteY1" fmla="*/ 0 h 1807198"/>
              <a:gd name="connsiteX2" fmla="*/ 0 w 7493958"/>
              <a:gd name="connsiteY2" fmla="*/ 1807198 h 1807198"/>
              <a:gd name="connsiteX3" fmla="*/ 7493958 w 7493958"/>
              <a:gd name="connsiteY3" fmla="*/ 1807198 h 18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807198">
                <a:moveTo>
                  <a:pt x="7493958" y="0"/>
                </a:moveTo>
                <a:lnTo>
                  <a:pt x="0" y="0"/>
                </a:lnTo>
                <a:lnTo>
                  <a:pt x="0" y="1807198"/>
                </a:lnTo>
                <a:lnTo>
                  <a:pt x="7493958" y="1807198"/>
                </a:lnTo>
                <a:close/>
              </a:path>
            </a:pathLst>
          </a:custGeom>
        </p:spPr>
      </p:pic>
      <p:sp>
        <p:nvSpPr>
          <p:cNvPr id="8" name="Freeform 24">
            <a:extLst>
              <a:ext uri="{FF2B5EF4-FFF2-40B4-BE49-F238E27FC236}">
                <a16:creationId xmlns:a16="http://schemas.microsoft.com/office/drawing/2014/main" id="{50E14D9C-F921-BC70-06C5-A5EA5B6D0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580429" y="5885690"/>
            <a:ext cx="3501038" cy="972311"/>
          </a:xfrm>
          <a:custGeom>
            <a:avLst/>
            <a:gdLst>
              <a:gd name="connsiteX0" fmla="*/ 1750519 w 3501038"/>
              <a:gd name="connsiteY0" fmla="*/ 972311 h 972311"/>
              <a:gd name="connsiteX1" fmla="*/ 3463737 w 3501038"/>
              <a:gd name="connsiteY1" fmla="*/ 61401 h 972311"/>
              <a:gd name="connsiteX2" fmla="*/ 3501038 w 3501038"/>
              <a:gd name="connsiteY2" fmla="*/ 0 h 972311"/>
              <a:gd name="connsiteX3" fmla="*/ 0 w 3501038"/>
              <a:gd name="connsiteY3" fmla="*/ 0 h 972311"/>
              <a:gd name="connsiteX4" fmla="*/ 37301 w 3501038"/>
              <a:gd name="connsiteY4" fmla="*/ 61401 h 972311"/>
              <a:gd name="connsiteX5" fmla="*/ 1750519 w 3501038"/>
              <a:gd name="connsiteY5" fmla="*/ 972311 h 9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38" h="972311">
                <a:moveTo>
                  <a:pt x="1750519" y="972311"/>
                </a:moveTo>
                <a:cubicBezTo>
                  <a:pt x="2463681" y="972311"/>
                  <a:pt x="3092449" y="610979"/>
                  <a:pt x="3463737" y="61401"/>
                </a:cubicBezTo>
                <a:lnTo>
                  <a:pt x="3501038" y="0"/>
                </a:lnTo>
                <a:lnTo>
                  <a:pt x="0" y="0"/>
                </a:lnTo>
                <a:lnTo>
                  <a:pt x="37301" y="61401"/>
                </a:lnTo>
                <a:cubicBezTo>
                  <a:pt x="408589" y="610979"/>
                  <a:pt x="1037357" y="972311"/>
                  <a:pt x="1750519" y="972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9052D5D9-AE58-DD9D-727D-1C56CD81B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58800" y="4948819"/>
            <a:ext cx="3633200" cy="1909181"/>
          </a:xfrm>
          <a:custGeom>
            <a:avLst/>
            <a:gdLst>
              <a:gd name="connsiteX0" fmla="*/ 3633200 w 3633200"/>
              <a:gd name="connsiteY0" fmla="*/ 0 h 1909181"/>
              <a:gd name="connsiteX1" fmla="*/ 3633200 w 3633200"/>
              <a:gd name="connsiteY1" fmla="*/ 1909181 h 1909181"/>
              <a:gd name="connsiteX2" fmla="*/ 0 w 3633200"/>
              <a:gd name="connsiteY2" fmla="*/ 1909181 h 1909181"/>
              <a:gd name="connsiteX3" fmla="*/ 93750 w 3633200"/>
              <a:gd name="connsiteY3" fmla="*/ 1811399 h 1909181"/>
              <a:gd name="connsiteX4" fmla="*/ 1924918 w 3633200"/>
              <a:gd name="connsiteY4" fmla="*/ 1263638 h 1909181"/>
              <a:gd name="connsiteX5" fmla="*/ 2756912 w 3633200"/>
              <a:gd name="connsiteY5" fmla="*/ 1038610 h 1909181"/>
              <a:gd name="connsiteX6" fmla="*/ 3039524 w 3633200"/>
              <a:gd name="connsiteY6" fmla="*/ 795240 h 1909181"/>
              <a:gd name="connsiteX7" fmla="*/ 3627562 w 3633200"/>
              <a:gd name="connsiteY7" fmla="*/ 5818 h 19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200" h="1909181">
                <a:moveTo>
                  <a:pt x="3633200" y="0"/>
                </a:moveTo>
                <a:lnTo>
                  <a:pt x="3633200" y="1909181"/>
                </a:lnTo>
                <a:lnTo>
                  <a:pt x="0" y="1909181"/>
                </a:lnTo>
                <a:lnTo>
                  <a:pt x="93750" y="1811399"/>
                </a:lnTo>
                <a:cubicBezTo>
                  <a:pt x="559335" y="1384673"/>
                  <a:pt x="1301474" y="1240755"/>
                  <a:pt x="1924918" y="1263638"/>
                </a:cubicBezTo>
                <a:cubicBezTo>
                  <a:pt x="2304271" y="1276833"/>
                  <a:pt x="2507796" y="1198020"/>
                  <a:pt x="2756912" y="1038610"/>
                </a:cubicBezTo>
                <a:cubicBezTo>
                  <a:pt x="2860710" y="972190"/>
                  <a:pt x="2955795" y="890308"/>
                  <a:pt x="3039524" y="795240"/>
                </a:cubicBezTo>
                <a:cubicBezTo>
                  <a:pt x="3187383" y="635762"/>
                  <a:pt x="3364245" y="296298"/>
                  <a:pt x="3627562" y="5818"/>
                </a:cubicBezTo>
                <a:close/>
              </a:path>
            </a:pathLst>
          </a:custGeom>
          <a:solidFill>
            <a:schemeClr val="accent5"/>
          </a:solidFill>
          <a:ln w="31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4AA1832A-296F-F6EB-4898-71502D9A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91252" cy="4572104"/>
          </a:xfrm>
          <a:custGeom>
            <a:avLst/>
            <a:gdLst>
              <a:gd name="connsiteX0" fmla="*/ 0 w 1991252"/>
              <a:gd name="connsiteY0" fmla="*/ 2138799 h 4572104"/>
              <a:gd name="connsiteX1" fmla="*/ 6705 w 1991252"/>
              <a:gd name="connsiteY1" fmla="*/ 2143576 h 4572104"/>
              <a:gd name="connsiteX2" fmla="*/ 516530 w 1991252"/>
              <a:gd name="connsiteY2" fmla="*/ 2534582 h 4572104"/>
              <a:gd name="connsiteX3" fmla="*/ 685548 w 1991252"/>
              <a:gd name="connsiteY3" fmla="*/ 3451134 h 4572104"/>
              <a:gd name="connsiteX4" fmla="*/ 60148 w 1991252"/>
              <a:gd name="connsiteY4" fmla="*/ 4521457 h 4572104"/>
              <a:gd name="connsiteX5" fmla="*/ 0 w 1991252"/>
              <a:gd name="connsiteY5" fmla="*/ 4572104 h 4572104"/>
              <a:gd name="connsiteX6" fmla="*/ 0 w 1991252"/>
              <a:gd name="connsiteY6" fmla="*/ 0 h 4572104"/>
              <a:gd name="connsiteX7" fmla="*/ 1991252 w 1991252"/>
              <a:gd name="connsiteY7" fmla="*/ 0 h 4572104"/>
              <a:gd name="connsiteX8" fmla="*/ 1947397 w 1991252"/>
              <a:gd name="connsiteY8" fmla="*/ 93155 h 4572104"/>
              <a:gd name="connsiteX9" fmla="*/ 1818489 w 1991252"/>
              <a:gd name="connsiteY9" fmla="*/ 279679 h 4572104"/>
              <a:gd name="connsiteX10" fmla="*/ 763951 w 1991252"/>
              <a:gd name="connsiteY10" fmla="*/ 856979 h 4572104"/>
              <a:gd name="connsiteX11" fmla="*/ 44441 w 1991252"/>
              <a:gd name="connsiteY11" fmla="*/ 1105345 h 4572104"/>
              <a:gd name="connsiteX12" fmla="*/ 0 w 1991252"/>
              <a:gd name="connsiteY12" fmla="*/ 1133371 h 4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252" h="4572104">
                <a:moveTo>
                  <a:pt x="0" y="2138799"/>
                </a:moveTo>
                <a:lnTo>
                  <a:pt x="6705" y="2143576"/>
                </a:lnTo>
                <a:cubicBezTo>
                  <a:pt x="195773" y="2267705"/>
                  <a:pt x="406581" y="2377529"/>
                  <a:pt x="516530" y="2534582"/>
                </a:cubicBezTo>
                <a:cubicBezTo>
                  <a:pt x="696394" y="2804803"/>
                  <a:pt x="754748" y="3134725"/>
                  <a:pt x="685548" y="3451134"/>
                </a:cubicBezTo>
                <a:cubicBezTo>
                  <a:pt x="607573" y="3849685"/>
                  <a:pt x="375193" y="4238508"/>
                  <a:pt x="60148" y="4521457"/>
                </a:cubicBezTo>
                <a:lnTo>
                  <a:pt x="0" y="4572104"/>
                </a:lnTo>
                <a:close/>
                <a:moveTo>
                  <a:pt x="0" y="0"/>
                </a:moveTo>
                <a:lnTo>
                  <a:pt x="1991252" y="0"/>
                </a:lnTo>
                <a:lnTo>
                  <a:pt x="1947397" y="93155"/>
                </a:lnTo>
                <a:cubicBezTo>
                  <a:pt x="1909773" y="158891"/>
                  <a:pt x="1866874" y="221286"/>
                  <a:pt x="1818489" y="279679"/>
                </a:cubicBezTo>
                <a:cubicBezTo>
                  <a:pt x="1586623" y="558208"/>
                  <a:pt x="1093740" y="786286"/>
                  <a:pt x="763951" y="856979"/>
                </a:cubicBezTo>
                <a:cubicBezTo>
                  <a:pt x="588836" y="892826"/>
                  <a:pt x="291439" y="973000"/>
                  <a:pt x="44441" y="1105345"/>
                </a:cubicBezTo>
                <a:lnTo>
                  <a:pt x="0" y="11333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83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5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64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ACDE134D-DD43-3620-325A-4A99219D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13576"/>
            <a:ext cx="2600243" cy="2444424"/>
          </a:xfrm>
          <a:custGeom>
            <a:avLst/>
            <a:gdLst>
              <a:gd name="connsiteX0" fmla="*/ 458924 w 2600243"/>
              <a:gd name="connsiteY0" fmla="*/ 637 h 2444424"/>
              <a:gd name="connsiteX1" fmla="*/ 562733 w 2600243"/>
              <a:gd name="connsiteY1" fmla="*/ 8107 h 2444424"/>
              <a:gd name="connsiteX2" fmla="*/ 1359862 w 2600243"/>
              <a:gd name="connsiteY2" fmla="*/ 869200 h 2444424"/>
              <a:gd name="connsiteX3" fmla="*/ 1443944 w 2600243"/>
              <a:gd name="connsiteY3" fmla="*/ 1395455 h 2444424"/>
              <a:gd name="connsiteX4" fmla="*/ 1892284 w 2600243"/>
              <a:gd name="connsiteY4" fmla="*/ 1603510 h 2444424"/>
              <a:gd name="connsiteX5" fmla="*/ 2589282 w 2600243"/>
              <a:gd name="connsiteY5" fmla="*/ 2338245 h 2444424"/>
              <a:gd name="connsiteX6" fmla="*/ 2600243 w 2600243"/>
              <a:gd name="connsiteY6" fmla="*/ 2444424 h 2444424"/>
              <a:gd name="connsiteX7" fmla="*/ 0 w 2600243"/>
              <a:gd name="connsiteY7" fmla="*/ 2444424 h 2444424"/>
              <a:gd name="connsiteX8" fmla="*/ 0 w 2600243"/>
              <a:gd name="connsiteY8" fmla="*/ 70818 h 2444424"/>
              <a:gd name="connsiteX9" fmla="*/ 49869 w 2600243"/>
              <a:gd name="connsiteY9" fmla="*/ 53717 h 2444424"/>
              <a:gd name="connsiteX10" fmla="*/ 458924 w 2600243"/>
              <a:gd name="connsiteY10" fmla="*/ 637 h 24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0243" h="2444424">
                <a:moveTo>
                  <a:pt x="458924" y="637"/>
                </a:moveTo>
                <a:cubicBezTo>
                  <a:pt x="493548" y="1725"/>
                  <a:pt x="528182" y="4210"/>
                  <a:pt x="562733" y="8107"/>
                </a:cubicBezTo>
                <a:cubicBezTo>
                  <a:pt x="1012449" y="72734"/>
                  <a:pt x="1311790" y="431204"/>
                  <a:pt x="1359862" y="869200"/>
                </a:cubicBezTo>
                <a:cubicBezTo>
                  <a:pt x="1377560" y="1029024"/>
                  <a:pt x="1339048" y="1256941"/>
                  <a:pt x="1443944" y="1395455"/>
                </a:cubicBezTo>
                <a:cubicBezTo>
                  <a:pt x="1541160" y="1521546"/>
                  <a:pt x="1747337" y="1549218"/>
                  <a:pt x="1892284" y="1603510"/>
                </a:cubicBezTo>
                <a:cubicBezTo>
                  <a:pt x="2201784" y="1722676"/>
                  <a:pt x="2528982" y="2001668"/>
                  <a:pt x="2589282" y="2338245"/>
                </a:cubicBezTo>
                <a:lnTo>
                  <a:pt x="2600243" y="2444424"/>
                </a:lnTo>
                <a:lnTo>
                  <a:pt x="0" y="2444424"/>
                </a:lnTo>
                <a:lnTo>
                  <a:pt x="0" y="70818"/>
                </a:lnTo>
                <a:lnTo>
                  <a:pt x="49869" y="53717"/>
                </a:lnTo>
                <a:cubicBezTo>
                  <a:pt x="182087" y="14283"/>
                  <a:pt x="320427" y="-3717"/>
                  <a:pt x="458924" y="637"/>
                </a:cubicBezTo>
                <a:close/>
              </a:path>
            </a:pathLst>
          </a:custGeom>
          <a:solidFill>
            <a:schemeClr val="accent6"/>
          </a:solidFill>
          <a:ln w="12762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2607" y="2343150"/>
            <a:ext cx="8828193" cy="43594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3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+ Content 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>
            <a:extLst>
              <a:ext uri="{FF2B5EF4-FFF2-40B4-BE49-F238E27FC236}">
                <a16:creationId xmlns:a16="http://schemas.microsoft.com/office/drawing/2014/main" id="{30948FD6-EB3A-E209-9FB2-BA50C6FF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3385345" cy="492455"/>
          </a:xfrm>
          <a:custGeom>
            <a:avLst/>
            <a:gdLst>
              <a:gd name="connsiteX0" fmla="*/ 0 w 3385345"/>
              <a:gd name="connsiteY0" fmla="*/ 0 h 492455"/>
              <a:gd name="connsiteX1" fmla="*/ 3385345 w 3385345"/>
              <a:gd name="connsiteY1" fmla="*/ 0 h 492455"/>
              <a:gd name="connsiteX2" fmla="*/ 3348503 w 3385345"/>
              <a:gd name="connsiteY2" fmla="*/ 44581 h 492455"/>
              <a:gd name="connsiteX3" fmla="*/ 967215 w 3385345"/>
              <a:gd name="connsiteY3" fmla="*/ 241508 h 492455"/>
              <a:gd name="connsiteX4" fmla="*/ 108843 w 3385345"/>
              <a:gd name="connsiteY4" fmla="*/ 163732 h 492455"/>
              <a:gd name="connsiteX5" fmla="*/ 0 w 3385345"/>
              <a:gd name="connsiteY5" fmla="*/ 195744 h 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345" h="492455">
                <a:moveTo>
                  <a:pt x="0" y="0"/>
                </a:moveTo>
                <a:lnTo>
                  <a:pt x="3385345" y="0"/>
                </a:lnTo>
                <a:lnTo>
                  <a:pt x="3348503" y="44581"/>
                </a:lnTo>
                <a:cubicBezTo>
                  <a:pt x="2752694" y="665259"/>
                  <a:pt x="1716966" y="550750"/>
                  <a:pt x="967215" y="241508"/>
                </a:cubicBezTo>
                <a:cubicBezTo>
                  <a:pt x="616031" y="97448"/>
                  <a:pt x="397804" y="100710"/>
                  <a:pt x="108843" y="163732"/>
                </a:cubicBezTo>
                <a:lnTo>
                  <a:pt x="0" y="195744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FF07184-0225-A61B-4E28-216D83D9F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404026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5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AEDCC27-3D2D-8BF3-A3A5-7B4D71810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995246" y="0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958ACB73-92C2-C4E9-8121-A1F481E78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7686" y="6369613"/>
            <a:ext cx="2355305" cy="488389"/>
          </a:xfrm>
          <a:custGeom>
            <a:avLst/>
            <a:gdLst>
              <a:gd name="connsiteX0" fmla="*/ 1090338 w 2355305"/>
              <a:gd name="connsiteY0" fmla="*/ 249 h 488389"/>
              <a:gd name="connsiteX1" fmla="*/ 1849675 w 2355305"/>
              <a:gd name="connsiteY1" fmla="*/ 151843 h 488389"/>
              <a:gd name="connsiteX2" fmla="*/ 2295970 w 2355305"/>
              <a:gd name="connsiteY2" fmla="*/ 431858 h 488389"/>
              <a:gd name="connsiteX3" fmla="*/ 2355305 w 2355305"/>
              <a:gd name="connsiteY3" fmla="*/ 488389 h 488389"/>
              <a:gd name="connsiteX4" fmla="*/ 0 w 2355305"/>
              <a:gd name="connsiteY4" fmla="*/ 488389 h 488389"/>
              <a:gd name="connsiteX5" fmla="*/ 136773 w 2355305"/>
              <a:gd name="connsiteY5" fmla="*/ 341166 h 488389"/>
              <a:gd name="connsiteX6" fmla="*/ 350829 w 2355305"/>
              <a:gd name="connsiteY6" fmla="*/ 189936 h 488389"/>
              <a:gd name="connsiteX7" fmla="*/ 1090338 w 2355305"/>
              <a:gd name="connsiteY7" fmla="*/ 249 h 4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305" h="488389">
                <a:moveTo>
                  <a:pt x="1090338" y="249"/>
                </a:moveTo>
                <a:cubicBezTo>
                  <a:pt x="1350361" y="-4090"/>
                  <a:pt x="1613690" y="48451"/>
                  <a:pt x="1849675" y="151843"/>
                </a:cubicBezTo>
                <a:cubicBezTo>
                  <a:pt x="2012239" y="223978"/>
                  <a:pt x="2163046" y="317800"/>
                  <a:pt x="2295970" y="431858"/>
                </a:cubicBezTo>
                <a:lnTo>
                  <a:pt x="2355305" y="488389"/>
                </a:lnTo>
                <a:lnTo>
                  <a:pt x="0" y="488389"/>
                </a:lnTo>
                <a:lnTo>
                  <a:pt x="136773" y="341166"/>
                </a:lnTo>
                <a:cubicBezTo>
                  <a:pt x="197432" y="287686"/>
                  <a:pt x="267562" y="237210"/>
                  <a:pt x="350829" y="189936"/>
                </a:cubicBezTo>
                <a:cubicBezTo>
                  <a:pt x="573595" y="65807"/>
                  <a:pt x="830314" y="4588"/>
                  <a:pt x="1090338" y="249"/>
                </a:cubicBezTo>
                <a:close/>
              </a:path>
            </a:pathLst>
          </a:custGeom>
          <a:solidFill>
            <a:schemeClr val="accent2"/>
          </a:solidFill>
          <a:ln w="29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914400"/>
            <a:ext cx="5843016" cy="382219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540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8F3615-70B1-95E3-FD7B-A65D25151B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0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948462 w 4943475"/>
              <a:gd name="connsiteY3" fmla="*/ 6858000 h 6858000"/>
              <a:gd name="connsiteX4" fmla="*/ 1902164 w 4943475"/>
              <a:gd name="connsiteY4" fmla="*/ 6774672 h 6858000"/>
              <a:gd name="connsiteX5" fmla="*/ 611627 w 4943475"/>
              <a:gd name="connsiteY5" fmla="*/ 5912623 h 6858000"/>
              <a:gd name="connsiteX6" fmla="*/ 32435 w 4943475"/>
              <a:gd name="connsiteY6" fmla="*/ 5445420 h 6858000"/>
              <a:gd name="connsiteX7" fmla="*/ 1 w 4943475"/>
              <a:gd name="connsiteY7" fmla="*/ 5404026 h 6858000"/>
              <a:gd name="connsiteX8" fmla="*/ 1 w 4943475"/>
              <a:gd name="connsiteY8" fmla="*/ 6858000 h 6858000"/>
              <a:gd name="connsiteX9" fmla="*/ 0 w 4943475"/>
              <a:gd name="connsiteY9" fmla="*/ 6858000 h 6858000"/>
              <a:gd name="connsiteX10" fmla="*/ 0 w 4943475"/>
              <a:gd name="connsiteY10" fmla="*/ 195745 h 6858000"/>
              <a:gd name="connsiteX11" fmla="*/ 108843 w 4943475"/>
              <a:gd name="connsiteY11" fmla="*/ 163733 h 6858000"/>
              <a:gd name="connsiteX12" fmla="*/ 967215 w 4943475"/>
              <a:gd name="connsiteY12" fmla="*/ 241509 h 6858000"/>
              <a:gd name="connsiteX13" fmla="*/ 3348503 w 4943475"/>
              <a:gd name="connsiteY13" fmla="*/ 44582 h 6858000"/>
              <a:gd name="connsiteX14" fmla="*/ 3385345 w 4943475"/>
              <a:gd name="connsiteY14" fmla="*/ 1 h 6858000"/>
              <a:gd name="connsiteX15" fmla="*/ 0 w 4943475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475" h="6858000">
                <a:moveTo>
                  <a:pt x="0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948462" y="6858000"/>
                </a:lnTo>
                <a:lnTo>
                  <a:pt x="1902164" y="6774672"/>
                </a:lnTo>
                <a:cubicBezTo>
                  <a:pt x="1598726" y="6299650"/>
                  <a:pt x="1000744" y="6114221"/>
                  <a:pt x="611627" y="5912623"/>
                </a:cubicBezTo>
                <a:cubicBezTo>
                  <a:pt x="377049" y="5791105"/>
                  <a:pt x="190804" y="5626236"/>
                  <a:pt x="32435" y="5445420"/>
                </a:cubicBezTo>
                <a:lnTo>
                  <a:pt x="1" y="5404026"/>
                </a:lnTo>
                <a:lnTo>
                  <a:pt x="1" y="6858000"/>
                </a:lnTo>
                <a:lnTo>
                  <a:pt x="0" y="6858000"/>
                </a:lnTo>
                <a:lnTo>
                  <a:pt x="0" y="195745"/>
                </a:lnTo>
                <a:lnTo>
                  <a:pt x="108843" y="163733"/>
                </a:lnTo>
                <a:cubicBezTo>
                  <a:pt x="397804" y="100711"/>
                  <a:pt x="616031" y="97449"/>
                  <a:pt x="967215" y="241509"/>
                </a:cubicBezTo>
                <a:cubicBezTo>
                  <a:pt x="1716966" y="550751"/>
                  <a:pt x="2752694" y="665260"/>
                  <a:pt x="3348503" y="44582"/>
                </a:cubicBezTo>
                <a:lnTo>
                  <a:pt x="3385345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4956902"/>
            <a:ext cx="5718896" cy="17456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653D8540-5794-860E-E6C6-CB80F4051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387803" y="4555795"/>
            <a:ext cx="914401" cy="3690008"/>
          </a:xfrm>
          <a:custGeom>
            <a:avLst/>
            <a:gdLst>
              <a:gd name="connsiteX0" fmla="*/ 914393 w 914401"/>
              <a:gd name="connsiteY0" fmla="*/ 1625548 h 3690008"/>
              <a:gd name="connsiteX1" fmla="*/ 200040 w 914401"/>
              <a:gd name="connsiteY1" fmla="*/ 164703 h 3690008"/>
              <a:gd name="connsiteX2" fmla="*/ 0 w 914401"/>
              <a:gd name="connsiteY2" fmla="*/ 0 h 3690008"/>
              <a:gd name="connsiteX3" fmla="*/ 0 w 914401"/>
              <a:gd name="connsiteY3" fmla="*/ 3690008 h 3690008"/>
              <a:gd name="connsiteX4" fmla="*/ 684950 w 914401"/>
              <a:gd name="connsiteY4" fmla="*/ 3690008 h 3690008"/>
              <a:gd name="connsiteX5" fmla="*/ 683046 w 914401"/>
              <a:gd name="connsiteY5" fmla="*/ 3683775 h 3690008"/>
              <a:gd name="connsiteX6" fmla="*/ 608736 w 914401"/>
              <a:gd name="connsiteY6" fmla="*/ 3519687 h 3690008"/>
              <a:gd name="connsiteX7" fmla="*/ 353078 w 914401"/>
              <a:gd name="connsiteY7" fmla="*/ 2837178 h 3690008"/>
              <a:gd name="connsiteX8" fmla="*/ 914393 w 914401"/>
              <a:gd name="connsiteY8" fmla="*/ 1625548 h 36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690008">
                <a:moveTo>
                  <a:pt x="914393" y="1625548"/>
                </a:moveTo>
                <a:cubicBezTo>
                  <a:pt x="911641" y="1092628"/>
                  <a:pt x="614720" y="555054"/>
                  <a:pt x="200040" y="164703"/>
                </a:cubicBezTo>
                <a:lnTo>
                  <a:pt x="0" y="0"/>
                </a:lnTo>
                <a:lnTo>
                  <a:pt x="0" y="3690008"/>
                </a:lnTo>
                <a:lnTo>
                  <a:pt x="684950" y="3690008"/>
                </a:lnTo>
                <a:lnTo>
                  <a:pt x="683046" y="3683775"/>
                </a:lnTo>
                <a:cubicBezTo>
                  <a:pt x="661881" y="3627679"/>
                  <a:pt x="637060" y="3572811"/>
                  <a:pt x="608736" y="3519687"/>
                </a:cubicBezTo>
                <a:cubicBezTo>
                  <a:pt x="471578" y="3263358"/>
                  <a:pt x="246982" y="3154469"/>
                  <a:pt x="353078" y="2837178"/>
                </a:cubicBezTo>
                <a:cubicBezTo>
                  <a:pt x="503567" y="2394592"/>
                  <a:pt x="916615" y="2140445"/>
                  <a:pt x="914393" y="1625548"/>
                </a:cubicBezTo>
                <a:close/>
              </a:path>
            </a:pathLst>
          </a:custGeom>
          <a:solidFill>
            <a:schemeClr val="accent3"/>
          </a:solidFill>
          <a:ln w="203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3536078" cy="3565723"/>
          </a:xfrm>
        </p:spPr>
        <p:txBody>
          <a:bodyPr lIns="0" tIns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6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65893F-4A9C-ABB2-2B83-283067F82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599" y="2377875"/>
            <a:ext cx="6816725" cy="378025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AC01F4F-AA50-6589-C5AA-A98B0D5AF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3600" y="2755900"/>
            <a:ext cx="6816725" cy="3187700"/>
          </a:xfrm>
        </p:spPr>
        <p:txBody>
          <a:bodyPr anchor="ctr"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1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4627866" cy="4300717"/>
          </a:xfrm>
        </p:spPr>
        <p:txBody>
          <a:bodyPr lIns="0" t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B70107-5AE5-7117-0F14-6BF9DD30CB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6613" y="835025"/>
            <a:ext cx="5575300" cy="6030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F6276F98-083C-C436-D4E0-BB6B1D617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10562"/>
            <a:ext cx="3505512" cy="3047438"/>
          </a:xfrm>
          <a:custGeom>
            <a:avLst/>
            <a:gdLst>
              <a:gd name="connsiteX0" fmla="*/ 140070 w 3505512"/>
              <a:gd name="connsiteY0" fmla="*/ 84 h 3047438"/>
              <a:gd name="connsiteX1" fmla="*/ 378078 w 3505512"/>
              <a:gd name="connsiteY1" fmla="*/ 26868 h 3047438"/>
              <a:gd name="connsiteX2" fmla="*/ 2124544 w 3505512"/>
              <a:gd name="connsiteY2" fmla="*/ 1868599 h 3047438"/>
              <a:gd name="connsiteX3" fmla="*/ 3503411 w 3505512"/>
              <a:gd name="connsiteY3" fmla="*/ 3038169 h 3047438"/>
              <a:gd name="connsiteX4" fmla="*/ 3505512 w 3505512"/>
              <a:gd name="connsiteY4" fmla="*/ 3047438 h 3047438"/>
              <a:gd name="connsiteX5" fmla="*/ 0 w 3505512"/>
              <a:gd name="connsiteY5" fmla="*/ 3047438 h 3047438"/>
              <a:gd name="connsiteX6" fmla="*/ 0 w 3505512"/>
              <a:gd name="connsiteY6" fmla="*/ 9356 h 3047438"/>
              <a:gd name="connsiteX7" fmla="*/ 32906 w 3505512"/>
              <a:gd name="connsiteY7" fmla="*/ 4358 h 3047438"/>
              <a:gd name="connsiteX8" fmla="*/ 140070 w 3505512"/>
              <a:gd name="connsiteY8" fmla="*/ 84 h 30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512" h="3047438">
                <a:moveTo>
                  <a:pt x="140070" y="84"/>
                </a:moveTo>
                <a:cubicBezTo>
                  <a:pt x="214085" y="1007"/>
                  <a:pt x="293301" y="9629"/>
                  <a:pt x="378078" y="26868"/>
                </a:cubicBezTo>
                <a:cubicBezTo>
                  <a:pt x="1074806" y="168586"/>
                  <a:pt x="1202169" y="1352919"/>
                  <a:pt x="2124544" y="1868599"/>
                </a:cubicBezTo>
                <a:cubicBezTo>
                  <a:pt x="2570800" y="2118122"/>
                  <a:pt x="3301901" y="2354692"/>
                  <a:pt x="3503411" y="3038169"/>
                </a:cubicBezTo>
                <a:lnTo>
                  <a:pt x="3505512" y="3047438"/>
                </a:lnTo>
                <a:lnTo>
                  <a:pt x="0" y="3047438"/>
                </a:lnTo>
                <a:lnTo>
                  <a:pt x="0" y="9356"/>
                </a:lnTo>
                <a:lnTo>
                  <a:pt x="32906" y="4358"/>
                </a:lnTo>
                <a:cubicBezTo>
                  <a:pt x="67357" y="1086"/>
                  <a:pt x="103063" y="-377"/>
                  <a:pt x="140070" y="84"/>
                </a:cubicBezTo>
                <a:close/>
              </a:path>
            </a:pathLst>
          </a:custGeom>
          <a:solidFill>
            <a:schemeClr val="accent5"/>
          </a:solidFill>
          <a:ln w="222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333" y="2377871"/>
            <a:ext cx="4292202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18385" y="2377871"/>
            <a:ext cx="4172575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0323" y="2366300"/>
            <a:ext cx="3536078" cy="3588330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673600" y="2366300"/>
            <a:ext cx="6816725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2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70" r:id="rId14"/>
    <p:sldLayoutId id="214748366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12DB-62CB-A384-9219-BA28D4B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1463040"/>
            <a:ext cx="10360152" cy="4471416"/>
          </a:xfrm>
        </p:spPr>
        <p:txBody>
          <a:bodyPr/>
          <a:lstStyle/>
          <a:p>
            <a:r>
              <a:rPr lang="en-US" dirty="0"/>
              <a:t>2024/2025</a:t>
            </a:r>
            <a:br>
              <a:rPr lang="en-US" dirty="0"/>
            </a:br>
            <a:r>
              <a:rPr lang="en-US" dirty="0"/>
              <a:t>Levi Dickey PTO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0BB9D-878A-345B-3B47-B54FC7C13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24" y="3414730"/>
            <a:ext cx="5940552" cy="21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F6524-F7ED-4A7D-26BB-56EB992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72" y="536983"/>
            <a:ext cx="4987598" cy="504466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EF451-55E7-0F63-38C4-6695709D0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251952" cy="47167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C52F232-E382-1875-253E-990D50C628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3601" y="880375"/>
            <a:ext cx="9189430" cy="4415555"/>
          </a:xfrm>
        </p:spPr>
        <p:txBody>
          <a:bodyPr/>
          <a:lstStyle/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PTO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upports…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26F83-3612-ED10-6FC5-7ABD5746EE0B}"/>
              </a:ext>
            </a:extLst>
          </p:cNvPr>
          <p:cNvSpPr txBox="1"/>
          <p:nvPr/>
        </p:nvSpPr>
        <p:spPr>
          <a:xfrm>
            <a:off x="2839905" y="1562070"/>
            <a:ext cx="7797546" cy="508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Playground equipment purchases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 on Book Fair – Lunch with Loved 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$5 contribution per student towards field trip expenses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Light towers for Trunk-or-Treat/ Fall Festival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</a:t>
            </a:r>
            <a:endParaRPr lang="en-US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Ribbon Week &amp; Spirit Days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Holiday Shop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 for Spelling Bee awards &amp; trophies</a:t>
            </a:r>
            <a:endParaRPr lang="en-US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Valentine Grams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 Across America Week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en-US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 for Talent Show decorations</a:t>
            </a:r>
            <a:endParaRPr lang="en-US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 for </a:t>
            </a: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promotion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decorations, balloons, cupcakes, water.                     </a:t>
            </a:r>
            <a:endParaRPr lang="en-US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Teacher &amp; Staff appreciation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last 2 years, and with the help of our wonderful families, we made two major purchases: Video and Sound system</a:t>
            </a:r>
            <a:b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 to all, again, for your support!</a:t>
            </a:r>
            <a:endParaRPr lang="en-US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lot of events – A lot support opportunities</a:t>
            </a:r>
            <a:endParaRPr lang="en-US" sz="16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C1966-CAB5-F98D-AA7F-5B0DE1C6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047" y="2007942"/>
            <a:ext cx="3251953" cy="24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46B6F-C7F9-BB20-B23E-751C57D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602" y="1136072"/>
            <a:ext cx="10099964" cy="1207073"/>
          </a:xfrm>
        </p:spPr>
        <p:txBody>
          <a:bodyPr/>
          <a:lstStyle/>
          <a:p>
            <a:r>
              <a:rPr lang="en-US" dirty="0"/>
              <a:t>Possible &amp; new activities for this year                                 </a:t>
            </a:r>
            <a:br>
              <a:rPr lang="en-US" dirty="0"/>
            </a:br>
            <a:r>
              <a:rPr lang="en-US" dirty="0"/>
              <a:t>                         </a:t>
            </a:r>
            <a:r>
              <a:rPr lang="en-US" sz="1200" dirty="0"/>
              <a:t>(not yet finalized) 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7E480A-9D16-B69D-A4C7-539066CB7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36194" y="110837"/>
            <a:ext cx="564170" cy="2011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350B1B-621B-D051-E222-EB13D36B0A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8602" y="2407307"/>
            <a:ext cx="8696684" cy="522455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Anti-bullying Assembly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Culture Day 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African Storyteller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presentation by Police 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epartment 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(Stranger Danger/ General &amp; Internet Safety)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presentation by Fire Department 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(Pool Safety, “Drop &amp; Roll” Trailer)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Maybe a Holiday Singing/ Band Performance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 Incentives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such as Pizza or Popsicle Parties, T-Shirts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Family Dance night with possible D.J./ Glow party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Family Paint nights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either Beginner &amp; Advanced or K-3 and 4-6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8F913-97EC-A60D-EC7F-2BB4F56229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 flipV="1">
            <a:off x="13909964" y="2361588"/>
            <a:ext cx="80910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88A78-B11E-8B2D-1BC5-738D421F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8843">
            <a:off x="9642771" y="1890934"/>
            <a:ext cx="2065027" cy="1607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481E9-4713-C67F-AB7B-E81EA5902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6675" y="1935511"/>
            <a:ext cx="1130439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5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A869-4EB2-E7DC-53B9-A04817B1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16" y="1545336"/>
            <a:ext cx="10360152" cy="1274618"/>
          </a:xfrm>
        </p:spPr>
        <p:txBody>
          <a:bodyPr/>
          <a:lstStyle/>
          <a:p>
            <a:r>
              <a:rPr lang="en-US" b="1" dirty="0"/>
              <a:t>Planned fundraisers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7810-3839-E257-D40F-83B086F7D0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9932" y="2440559"/>
            <a:ext cx="10360152" cy="3375025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make all this happen…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Monthly Restaurant Nights </a:t>
            </a:r>
            <a:r>
              <a:rPr lang="en-US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(Tuesdays)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Movie Nights </a:t>
            </a:r>
            <a:r>
              <a:rPr lang="en-US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(August, December, April)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Spirit Wear Sales </a:t>
            </a:r>
            <a:r>
              <a:rPr lang="en-US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(display rack right outside)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World’s Finest Chocolates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See’s Candy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8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CCDCDE-8EB0-3D83-1F39-CB53BAF0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65" y="1077395"/>
            <a:ext cx="10443550" cy="540327"/>
          </a:xfrm>
        </p:spPr>
        <p:txBody>
          <a:bodyPr/>
          <a:lstStyle/>
          <a:p>
            <a:r>
              <a:rPr lang="en-US" b="1" dirty="0"/>
              <a:t>WE ARE LOOKING FOR NEW VOLUNTEERS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26092-ED3F-6860-C98A-3479C60F2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1894206" cy="49030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5C13AF-FE5A-2F78-5482-680D477ECA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1903" y="1578243"/>
            <a:ext cx="8828193" cy="435940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have connections, or a special talent, such as balloon art or photography, we would love to hear from you.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invited to come to our monthly meetings, where we discuss and plan the details of the special events.</a:t>
            </a:r>
            <a:b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MEET EVERY 1</a:t>
            </a:r>
            <a:r>
              <a:rPr lang="en-US" kern="100" baseline="300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THURSDAY OF THE MONTH @ 4:30 P.M.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schedule is </a:t>
            </a:r>
            <a:r>
              <a:rPr lang="en-US" kern="10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office 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on the website.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E7411-64DC-823E-50AE-67F1A238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66" y="4533355"/>
            <a:ext cx="50718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7C8F-9C78-8509-A3A3-F349BD6D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3657600"/>
          </a:xfrm>
        </p:spPr>
        <p:txBody>
          <a:bodyPr/>
          <a:lstStyle/>
          <a:p>
            <a:r>
              <a:rPr lang="en-US" sz="3200" b="1" dirty="0"/>
              <a:t>Looking forward to a great year!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1865-CA83-6A82-0A75-3C1383418F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0010" y="4618528"/>
            <a:ext cx="8931275" cy="1325072"/>
          </a:xfrm>
        </p:spPr>
        <p:txBody>
          <a:bodyPr>
            <a:normAutofit/>
          </a:bodyPr>
          <a:lstStyle/>
          <a:p>
            <a:r>
              <a:rPr lang="en-US" b="1" dirty="0"/>
              <a:t>Thank you for your support.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TODAY: Ice Cream Social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02584-6E8F-FCFD-2B7C-94B8EAC4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69" y="349624"/>
            <a:ext cx="4553614" cy="34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20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TM11161285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F0829B"/>
      </a:accent1>
      <a:accent2>
        <a:srgbClr val="F83249"/>
      </a:accent2>
      <a:accent3>
        <a:srgbClr val="F6BF0E"/>
      </a:accent3>
      <a:accent4>
        <a:srgbClr val="F3EEF2"/>
      </a:accent4>
      <a:accent5>
        <a:srgbClr val="2C46FB"/>
      </a:accent5>
      <a:accent6>
        <a:srgbClr val="FE9201"/>
      </a:accent6>
      <a:hlink>
        <a:srgbClr val="FFD53E"/>
      </a:hlink>
      <a:folHlink>
        <a:srgbClr val="FCC77E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ac_SD_v11" id="{E1AB0792-46A9-4453-88DF-7AF5B4E4F5C4}" vid="{FA075E3D-C559-4CC3-97D3-1FA69BEA5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B0F9548-B8AC-4D42-9765-A5CD9A25F5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71B42-4016-428B-9745-27057802D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C9B6E4-47D3-464E-8364-AD7B35DA4B5C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Big bold presentation</Template>
  <TotalTime>233</TotalTime>
  <Words>371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Century Gothic</vt:lpstr>
      <vt:lpstr>Symbol</vt:lpstr>
      <vt:lpstr>Berlin</vt:lpstr>
      <vt:lpstr>2024/2025 Levi Dickey PTO   </vt:lpstr>
      <vt:lpstr> </vt:lpstr>
      <vt:lpstr>Possible &amp; new activities for this year                                                           (not yet finalized)           </vt:lpstr>
      <vt:lpstr>Planned fundraisers </vt:lpstr>
      <vt:lpstr>WE ARE LOOKING FOR NEW VOLUNTEERS</vt:lpstr>
      <vt:lpstr>Looking forward to a great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Henderson, Marion</dc:creator>
  <cp:lastModifiedBy>Henderson, Marion</cp:lastModifiedBy>
  <cp:revision>35</cp:revision>
  <cp:lastPrinted>2024-08-02T01:19:52Z</cp:lastPrinted>
  <dcterms:created xsi:type="dcterms:W3CDTF">2024-07-31T16:01:20Z</dcterms:created>
  <dcterms:modified xsi:type="dcterms:W3CDTF">2024-08-02T01:20:32Z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